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37E0-B766-A132-46C1-4948A9AC55B0}" v="9" dt="2020-04-14T14:24:1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s://www.aprenderjuntos.cl/category/el-libro-de-la-sema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uadroTexto 7"/>
          <p:cNvSpPr txBox="1"/>
          <p:nvPr/>
        </p:nvSpPr>
        <p:spPr>
          <a:xfrm>
            <a:off x="337508" y="2448777"/>
            <a:ext cx="57759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s-MX" sz="1600" i="1" dirty="0" smtClean="0">
                <a:latin typeface="Gill Sans MT" panose="020B0502020104020203" pitchFamily="34" charset="0"/>
              </a:rPr>
              <a:t>A </a:t>
            </a:r>
            <a:r>
              <a:rPr lang="es-MX" sz="1600" i="1" dirty="0">
                <a:latin typeface="Gill Sans MT" panose="020B0502020104020203" pitchFamily="34" charset="0"/>
              </a:rPr>
              <a:t>ver di </a:t>
            </a:r>
            <a:r>
              <a:rPr lang="es-MX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araña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araña	        -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así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te engaña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noche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</a:t>
            </a:r>
            <a:r>
              <a:rPr lang="es-MX" sz="1600" i="1" dirty="0">
                <a:latin typeface="Gill Sans MT" panose="020B0502020104020203" pitchFamily="34" charset="0"/>
              </a:rPr>
              <a:t>noche </a:t>
            </a:r>
            <a:r>
              <a:rPr lang="es-MX" sz="1600" i="1" dirty="0" smtClean="0">
                <a:latin typeface="Gill Sans MT" panose="020B0502020104020203" pitchFamily="34" charset="0"/>
              </a:rPr>
              <a:t>	        -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ayer te vi con tu coche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duro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</a:t>
            </a:r>
            <a:r>
              <a:rPr lang="es-MX" sz="1600" i="1" dirty="0">
                <a:latin typeface="Gill Sans MT" panose="020B0502020104020203" pitchFamily="34" charset="0"/>
              </a:rPr>
              <a:t>duro </a:t>
            </a:r>
            <a:r>
              <a:rPr lang="es-MX" sz="1600" i="1" dirty="0" smtClean="0">
                <a:latin typeface="Gill Sans MT" panose="020B0502020104020203" pitchFamily="34" charset="0"/>
              </a:rPr>
              <a:t>	        -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tú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perro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come pan duro</a:t>
            </a:r>
            <a:endParaRPr lang="es-MX" sz="1600" b="1" i="1" dirty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receta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</a:t>
            </a:r>
            <a:r>
              <a:rPr lang="es-MX" sz="1600" i="1" dirty="0">
                <a:latin typeface="Gill Sans MT" panose="020B0502020104020203" pitchFamily="34" charset="0"/>
              </a:rPr>
              <a:t>receta </a:t>
            </a:r>
            <a:r>
              <a:rPr lang="es-MX" sz="1600" i="1" dirty="0" smtClean="0">
                <a:latin typeface="Gill Sans MT" panose="020B0502020104020203" pitchFamily="34" charset="0"/>
              </a:rPr>
              <a:t>	        -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así se respeta</a:t>
            </a:r>
            <a:endParaRPr lang="es-MX" sz="1600" b="1" i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dormido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</a:t>
            </a:r>
            <a:r>
              <a:rPr lang="es-MX" sz="1600" i="1" dirty="0">
                <a:latin typeface="Gill Sans MT" panose="020B0502020104020203" pitchFamily="34" charset="0"/>
              </a:rPr>
              <a:t>dormido </a:t>
            </a:r>
            <a:r>
              <a:rPr lang="es-MX" sz="1600" i="1" dirty="0" smtClean="0">
                <a:latin typeface="Gill Sans MT" panose="020B0502020104020203" pitchFamily="34" charset="0"/>
              </a:rPr>
              <a:t>       </a:t>
            </a:r>
            <a:r>
              <a:rPr lang="es-MX" sz="1600" i="1" dirty="0" smtClean="0">
                <a:latin typeface="Gill Sans MT" panose="020B0502020104020203" pitchFamily="34" charset="0"/>
              </a:rPr>
              <a:t>-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estas dolido </a:t>
            </a:r>
            <a:endParaRPr lang="es-MX" sz="1600" b="1" i="1" dirty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mordido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</a:t>
            </a:r>
            <a:r>
              <a:rPr lang="es-MX" sz="1600" i="1" dirty="0">
                <a:latin typeface="Gill Sans MT" panose="020B0502020104020203" pitchFamily="34" charset="0"/>
              </a:rPr>
              <a:t>mordido </a:t>
            </a:r>
            <a:r>
              <a:rPr lang="es-MX" sz="1600" i="1" dirty="0" smtClean="0">
                <a:latin typeface="Gill Sans MT" panose="020B0502020104020203" pitchFamily="34" charset="0"/>
              </a:rPr>
              <a:t>       </a:t>
            </a:r>
            <a:r>
              <a:rPr lang="es-MX" sz="1600" i="1" dirty="0" smtClean="0">
                <a:latin typeface="Gill Sans MT" panose="020B0502020104020203" pitchFamily="34" charset="0"/>
              </a:rPr>
              <a:t>-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así me olvido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llovido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</a:t>
            </a:r>
            <a:r>
              <a:rPr lang="es-MX" sz="1600" i="1" dirty="0">
                <a:latin typeface="Gill Sans MT" panose="020B0502020104020203" pitchFamily="34" charset="0"/>
              </a:rPr>
              <a:t>llovido </a:t>
            </a:r>
            <a:r>
              <a:rPr lang="es-MX" sz="1600" i="1" dirty="0" smtClean="0">
                <a:latin typeface="Gill Sans MT" panose="020B0502020104020203" pitchFamily="34" charset="0"/>
              </a:rPr>
              <a:t>	        </a:t>
            </a:r>
            <a:r>
              <a:rPr lang="es-MX" sz="1600" i="1" dirty="0" smtClean="0">
                <a:latin typeface="Gill Sans MT" panose="020B0502020104020203" pitchFamily="34" charset="0"/>
              </a:rPr>
              <a:t>-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así se ha movido</a:t>
            </a:r>
            <a:endParaRPr lang="es-MX" sz="1600" b="1" i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hojuela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 – </a:t>
            </a:r>
            <a:r>
              <a:rPr lang="es-MX" sz="1600" i="1" dirty="0">
                <a:latin typeface="Gill Sans MT" panose="020B0502020104020203" pitchFamily="34" charset="0"/>
              </a:rPr>
              <a:t>hojuela </a:t>
            </a:r>
            <a:r>
              <a:rPr lang="es-MX" sz="1600" i="1" dirty="0" smtClean="0">
                <a:latin typeface="Gill Sans MT" panose="020B0502020104020203" pitchFamily="34" charset="0"/>
              </a:rPr>
              <a:t>         -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tú tienes tu abuela</a:t>
            </a:r>
          </a:p>
        </p:txBody>
      </p:sp>
      <p:sp>
        <p:nvSpPr>
          <p:cNvPr id="23" name="CuadroTexto 8"/>
          <p:cNvSpPr txBox="1"/>
          <p:nvPr/>
        </p:nvSpPr>
        <p:spPr>
          <a:xfrm>
            <a:off x="-36512" y="935233"/>
            <a:ext cx="54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“R</a:t>
            </a:r>
            <a:r>
              <a:rPr lang="es-MX" sz="2400" b="1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imas</a:t>
            </a:r>
            <a:r>
              <a:rPr lang="es-MX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s-MX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en </a:t>
            </a:r>
            <a:r>
              <a:rPr lang="es-MX" sz="28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familia</a:t>
            </a:r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”</a:t>
            </a:r>
          </a:p>
        </p:txBody>
      </p:sp>
      <p:sp>
        <p:nvSpPr>
          <p:cNvPr id="24" name="CuadroTexto 13"/>
          <p:cNvSpPr txBox="1"/>
          <p:nvPr/>
        </p:nvSpPr>
        <p:spPr>
          <a:xfrm>
            <a:off x="337508" y="1407949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</a:t>
            </a:r>
            <a:r>
              <a:rPr lang="es-ES" sz="1600" b="1" dirty="0" smtClean="0">
                <a:latin typeface="Gill Sans MT" panose="020B0502020104020203" pitchFamily="34" charset="0"/>
              </a:rPr>
              <a:t>familia, queremos </a:t>
            </a:r>
            <a:r>
              <a:rPr lang="es-ES" sz="1600" b="1" dirty="0">
                <a:latin typeface="Gill Sans MT" panose="020B0502020104020203" pitchFamily="34" charset="0"/>
              </a:rPr>
              <a:t>compartir el </a:t>
            </a:r>
            <a:r>
              <a:rPr lang="es-ES" sz="1600" b="1" dirty="0" smtClean="0">
                <a:latin typeface="Gill Sans MT" panose="020B0502020104020203" pitchFamily="34" charset="0"/>
              </a:rPr>
              <a:t>siguiente juego para que puedan disfrutar juntos. 	</a:t>
            </a:r>
            <a:endParaRPr lang="es-ES" sz="1600" b="1" dirty="0"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el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Juego de la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389762" y="5597902"/>
            <a:ext cx="54125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FF0000"/>
                </a:solidFill>
              </a:rPr>
              <a:t>¡Sabían que</a:t>
            </a:r>
            <a:r>
              <a:rPr lang="es-ES" sz="1400" b="1" i="1" dirty="0" smtClean="0">
                <a:solidFill>
                  <a:srgbClr val="FF0000"/>
                </a:solidFill>
              </a:rPr>
              <a:t>…!</a:t>
            </a:r>
            <a:endParaRPr lang="es-ES" sz="1400" b="1" i="1" dirty="0">
              <a:solidFill>
                <a:srgbClr val="FF0000"/>
              </a:solidFill>
            </a:endParaRPr>
          </a:p>
          <a:p>
            <a:r>
              <a:rPr lang="es-ES" sz="1400" b="1" i="1" dirty="0">
                <a:solidFill>
                  <a:srgbClr val="FF0000"/>
                </a:solidFill>
              </a:rPr>
              <a:t>“</a:t>
            </a:r>
            <a:r>
              <a:rPr lang="es-MX" sz="1400" b="1" i="1" dirty="0">
                <a:solidFill>
                  <a:srgbClr val="FF0000"/>
                </a:solidFill>
              </a:rPr>
              <a:t>Escuchar rimas ayuda a las niñas y niños a aprender cómo los sonidos se combinan para formar palabras y frases</a:t>
            </a:r>
            <a:r>
              <a:rPr lang="en-US" sz="1400" b="1" i="1" dirty="0">
                <a:solidFill>
                  <a:srgbClr val="FF0000"/>
                </a:solidFill>
              </a:rPr>
              <a:t>”</a:t>
            </a:r>
          </a:p>
        </p:txBody>
      </p:sp>
      <p:sp>
        <p:nvSpPr>
          <p:cNvPr id="16" name="CuadroTexto 13"/>
          <p:cNvSpPr txBox="1"/>
          <p:nvPr/>
        </p:nvSpPr>
        <p:spPr>
          <a:xfrm>
            <a:off x="261257" y="2053678"/>
            <a:ext cx="1837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Lee e invite a repetir la siguientes palabras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CuadroTexto 13"/>
          <p:cNvSpPr txBox="1"/>
          <p:nvPr/>
        </p:nvSpPr>
        <p:spPr>
          <a:xfrm>
            <a:off x="2263457" y="2066184"/>
            <a:ext cx="1290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Debe repetirse la palabra 	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CuadroTexto 13"/>
          <p:cNvSpPr txBox="1"/>
          <p:nvPr/>
        </p:nvSpPr>
        <p:spPr>
          <a:xfrm>
            <a:off x="3662308" y="2083934"/>
            <a:ext cx="1759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Ahora lee y notaras la rima.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CuadroTexto 13"/>
          <p:cNvSpPr txBox="1"/>
          <p:nvPr/>
        </p:nvSpPr>
        <p:spPr>
          <a:xfrm>
            <a:off x="361008" y="5085406"/>
            <a:ext cx="856527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>
                <a:latin typeface="Gill Sans MT" panose="020B0502020104020203" pitchFamily="34" charset="0"/>
              </a:rPr>
              <a:t>Les invitamos a cambiar los roles, la niña o niño, lee e invita a repetir las palabras y seguir con lo demás</a:t>
            </a:r>
          </a:p>
          <a:p>
            <a:r>
              <a:rPr lang="es-ES" sz="1500" dirty="0">
                <a:latin typeface="Gill Sans MT" panose="020B0502020104020203" pitchFamily="34" charset="0"/>
              </a:rPr>
              <a:t>Finalmente les invitamos a formar sus propias RIMAS en familia.</a:t>
            </a:r>
          </a:p>
        </p:txBody>
      </p:sp>
      <p:pic>
        <p:nvPicPr>
          <p:cNvPr id="20" name="Imagen 19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85"/>
          <a:stretch/>
        </p:blipFill>
        <p:spPr bwMode="auto">
          <a:xfrm>
            <a:off x="6161393" y="1880967"/>
            <a:ext cx="2494294" cy="23605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829" y="1299566"/>
            <a:ext cx="3059654" cy="3118742"/>
          </a:xfrm>
          <a:prstGeom prst="rect">
            <a:avLst/>
          </a:prstGeom>
        </p:spPr>
      </p:pic>
      <p:sp>
        <p:nvSpPr>
          <p:cNvPr id="25" name="Flecha a la derecha con bandas 24"/>
          <p:cNvSpPr/>
          <p:nvPr/>
        </p:nvSpPr>
        <p:spPr>
          <a:xfrm>
            <a:off x="2055225" y="2220685"/>
            <a:ext cx="172936" cy="163527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 la derecha con bandas 28"/>
          <p:cNvSpPr/>
          <p:nvPr/>
        </p:nvSpPr>
        <p:spPr>
          <a:xfrm>
            <a:off x="3449435" y="2227904"/>
            <a:ext cx="172936" cy="173726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1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6061FF-55C6-43CB-968A-C729840A6C75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831a5897-d732-480b-8552-b0094d7d6f94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723a2a74-8203-42e7-af82-f8d924c5b2d0"/>
  </ds:schemaRefs>
</ds:datastoreItem>
</file>

<file path=customXml/itemProps2.xml><?xml version="1.0" encoding="utf-8"?>
<ds:datastoreItem xmlns:ds="http://schemas.openxmlformats.org/officeDocument/2006/customXml" ds:itemID="{3DA750FE-48F2-4172-A0E6-FED2067110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214C5E-9672-4C56-93F4-CD25EB2F93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2047</TotalTime>
  <Words>112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Segoe UI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Estevez, Armando</dc:creator>
  <cp:lastModifiedBy>CESAR MITMA ARIAS</cp:lastModifiedBy>
  <cp:revision>80</cp:revision>
  <dcterms:created xsi:type="dcterms:W3CDTF">2019-11-07T19:37:04Z</dcterms:created>
  <dcterms:modified xsi:type="dcterms:W3CDTF">2020-04-22T16:07:31Z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</Properties>
</file>